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432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3542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77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6843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8685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345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4269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327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41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0211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452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5107F-03C7-4C06-8572-89D9944F7C5C}" type="datetimeFigureOut">
              <a:rPr lang="ru-RU" smtClean="0"/>
              <a:t>12.08.2020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868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373487"/>
            <a:ext cx="9144000" cy="1243281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20969" y="2033309"/>
            <a:ext cx="9144000" cy="4496280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851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sdd</a:t>
            </a:r>
            <a:endParaRPr lang="ru-RU" dirty="0"/>
          </a:p>
        </p:txBody>
      </p:sp>
      <p:pic>
        <p:nvPicPr>
          <p:cNvPr id="5" name="newyea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83188" y="1735138"/>
            <a:ext cx="6172200" cy="3376612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sdsdsd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0373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Широкоэкранный</PresentationFormat>
  <Paragraphs>2</Paragraphs>
  <Slides>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Тема Office</vt:lpstr>
      <vt:lpstr>Презентация PowerPoint</vt:lpstr>
      <vt:lpstr>sdd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Владислав Некрасов</cp:lastModifiedBy>
  <cp:revision>3</cp:revision>
  <dcterms:created xsi:type="dcterms:W3CDTF">2020-08-09T19:16:16Z</dcterms:created>
  <dcterms:modified xsi:type="dcterms:W3CDTF">2020-08-12T17:40:30Z</dcterms:modified>
</cp:coreProperties>
</file>

<file path=docProps/thumbnail.jpeg>
</file>